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3" r:id="rId8"/>
    <p:sldId id="261" r:id="rId9"/>
    <p:sldId id="265" r:id="rId10"/>
    <p:sldId id="266" r:id="rId11"/>
    <p:sldId id="264" r:id="rId12"/>
    <p:sldId id="267" r:id="rId13"/>
    <p:sldId id="270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723E-DB0B-4A8C-A0F5-11B2A339B2B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BAC2-76C8-40F7-848C-12547ED6B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723E-DB0B-4A8C-A0F5-11B2A339B2B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BAC2-76C8-40F7-848C-12547ED6B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723E-DB0B-4A8C-A0F5-11B2A339B2B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BAC2-76C8-40F7-848C-12547ED6B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723E-DB0B-4A8C-A0F5-11B2A339B2B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BAC2-76C8-40F7-848C-12547ED6B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723E-DB0B-4A8C-A0F5-11B2A339B2B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BAC2-76C8-40F7-848C-12547ED6B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723E-DB0B-4A8C-A0F5-11B2A339B2B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BAC2-76C8-40F7-848C-12547ED6B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723E-DB0B-4A8C-A0F5-11B2A339B2B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BAC2-76C8-40F7-848C-12547ED6B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723E-DB0B-4A8C-A0F5-11B2A339B2B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BAC2-76C8-40F7-848C-12547ED6B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723E-DB0B-4A8C-A0F5-11B2A339B2B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BAC2-76C8-40F7-848C-12547ED6B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723E-DB0B-4A8C-A0F5-11B2A339B2B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BAC2-76C8-40F7-848C-12547ED6B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723E-DB0B-4A8C-A0F5-11B2A339B2B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BAC2-76C8-40F7-848C-12547ED6B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6723E-DB0B-4A8C-A0F5-11B2A339B2B6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9BAC2-76C8-40F7-848C-12547ED6B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Objective.doc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11.xml"/><Relationship Id="rId4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44" name="Picture 8" descr="http://brooklineconnection.com/history/Facts/images/PontiacsW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47434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43000" y="457200"/>
            <a:ext cx="6705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</a:rPr>
              <a:t>Pontiacs War: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</a:rPr>
              <a:t>The Natives Attack</a:t>
            </a:r>
            <a:endParaRPr lang="en-US" sz="9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All of this took place after the conclusion of The French and Indian War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Between Spring of </a:t>
            </a:r>
            <a:r>
              <a:rPr lang="en-US" dirty="0" smtClean="0">
                <a:solidFill>
                  <a:schemeClr val="bg1"/>
                </a:solidFill>
              </a:rPr>
              <a:t>1763—July </a:t>
            </a:r>
            <a:r>
              <a:rPr lang="en-US" dirty="0" smtClean="0">
                <a:solidFill>
                  <a:schemeClr val="bg1"/>
                </a:solidFill>
              </a:rPr>
              <a:t>of 1766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924800" y="5715000"/>
            <a:ext cx="838200" cy="914400"/>
          </a:xfrm>
          <a:prstGeom prst="actionButtonHom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irwinator.com/126/5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143000"/>
            <a:ext cx="5410200" cy="5410200"/>
          </a:xfrm>
          <a:prstGeom prst="rect">
            <a:avLst/>
          </a:prstGeom>
          <a:noFill/>
        </p:spPr>
      </p:pic>
      <p:sp>
        <p:nvSpPr>
          <p:cNvPr id="5" name="Action Button: Home 4">
            <a:hlinkClick r:id="rId3" action="ppaction://hlinksldjump" highlightClick="1"/>
          </p:cNvPr>
          <p:cNvSpPr/>
          <p:nvPr/>
        </p:nvSpPr>
        <p:spPr>
          <a:xfrm>
            <a:off x="7924800" y="5715000"/>
            <a:ext cx="838200" cy="914400"/>
          </a:xfrm>
          <a:prstGeom prst="actionButtonHom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WHY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(THE  MOTIVE’S BEHIND IT)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There were two main reasons for the War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There were still tensions from the French and Indian War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British were moving into territory originally occupied by the Natives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5-Point Star 3"/>
          <p:cNvSpPr/>
          <p:nvPr/>
        </p:nvSpPr>
        <p:spPr>
          <a:xfrm rot="762423">
            <a:off x="5078533" y="3963475"/>
            <a:ext cx="762000" cy="5334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>
                <a:solidFill>
                  <a:schemeClr val="bg1"/>
                </a:solidFill>
              </a:rPr>
              <a:t>HOW DO </a:t>
            </a:r>
            <a:r>
              <a:rPr lang="en-US" sz="8000" dirty="0" smtClean="0">
                <a:solidFill>
                  <a:schemeClr val="bg1"/>
                </a:solidFill>
              </a:rPr>
              <a:t>YOU</a:t>
            </a:r>
            <a:r>
              <a:rPr lang="en-US" sz="7200" dirty="0" smtClean="0">
                <a:solidFill>
                  <a:schemeClr val="bg1"/>
                </a:solidFill>
              </a:rPr>
              <a:t> FEEL?!</a:t>
            </a:r>
            <a:endParaRPr lang="en-US" sz="72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Documents and Settings\efurrick36\Local Settings\Temporary Internet Files\Content.IE5\CXMTVB6T\MC90015518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581400"/>
            <a:ext cx="1524000" cy="2378579"/>
          </a:xfrm>
          <a:prstGeom prst="rect">
            <a:avLst/>
          </a:prstGeom>
          <a:noFill/>
        </p:spPr>
      </p:pic>
      <p:pic>
        <p:nvPicPr>
          <p:cNvPr id="2051" name="Picture 3" descr="C:\Documents and Settings\efurrick36\Local Settings\Temporary Internet Files\Content.IE5\EHRP04ZQ\MC90043487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657600"/>
            <a:ext cx="2031746" cy="22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Lets Review!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Students will be able to DETECT the some of the motives behind Pontiac’s War </a:t>
            </a:r>
          </a:p>
          <a:p>
            <a:pPr algn="ctr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2" action="ppaction://hlinkfile"/>
              </a:rPr>
              <a:t>Students will be able to identify the positive and negative effects of the war for both the Native’s and the British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11500" dirty="0" smtClean="0">
                <a:solidFill>
                  <a:schemeClr val="bg1"/>
                </a:solidFill>
                <a:latin typeface="Comic Sans MS" pitchFamily="66" charset="0"/>
              </a:rPr>
              <a:t>Nationalism</a:t>
            </a:r>
            <a:endParaRPr lang="en-US" sz="115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9" name="Picture 5" descr="C:\Documents and Settings\efurrick36\Local Settings\Temporary Internet Files\Content.IE5\EHRP04ZQ\MC90043618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590800"/>
            <a:ext cx="4267200" cy="38150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Objectives!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Students will be able to DETECT the some of the motives behind Pontiac’s War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Students will be able to identify the positive and negative effects of the war for both the Native’s and the British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ave 6"/>
          <p:cNvSpPr/>
          <p:nvPr/>
        </p:nvSpPr>
        <p:spPr>
          <a:xfrm>
            <a:off x="914400" y="685800"/>
            <a:ext cx="2514600" cy="1295400"/>
          </a:xfrm>
          <a:prstGeom prst="wav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olonna MT" pitchFamily="82" charset="0"/>
                <a:hlinkClick r:id="rId2" action="ppaction://hlinksldjump"/>
              </a:rPr>
              <a:t>WHO</a:t>
            </a:r>
            <a:endParaRPr lang="en-US" sz="4000" dirty="0">
              <a:latin typeface="Colonna MT" pitchFamily="82" charset="0"/>
            </a:endParaRPr>
          </a:p>
        </p:txBody>
      </p:sp>
      <p:sp>
        <p:nvSpPr>
          <p:cNvPr id="8" name="Wave 7"/>
          <p:cNvSpPr/>
          <p:nvPr/>
        </p:nvSpPr>
        <p:spPr>
          <a:xfrm>
            <a:off x="5257800" y="685800"/>
            <a:ext cx="2514600" cy="1295400"/>
          </a:xfrm>
          <a:prstGeom prst="wav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hlinkClick r:id="rId3" action="ppaction://hlinksldjump"/>
              </a:rPr>
              <a:t>WHAT</a:t>
            </a:r>
            <a:endParaRPr lang="en-US" sz="4000" dirty="0"/>
          </a:p>
        </p:txBody>
      </p:sp>
      <p:sp>
        <p:nvSpPr>
          <p:cNvPr id="9" name="Wave 8"/>
          <p:cNvSpPr/>
          <p:nvPr/>
        </p:nvSpPr>
        <p:spPr>
          <a:xfrm>
            <a:off x="2895600" y="4495800"/>
            <a:ext cx="2514600" cy="1295400"/>
          </a:xfrm>
          <a:prstGeom prst="wav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hlinkClick r:id="rId4" action="ppaction://hlinksldjump"/>
              </a:rPr>
              <a:t>WHY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Wave 9"/>
          <p:cNvSpPr/>
          <p:nvPr/>
        </p:nvSpPr>
        <p:spPr>
          <a:xfrm>
            <a:off x="5181600" y="2514600"/>
            <a:ext cx="2514600" cy="1295400"/>
          </a:xfrm>
          <a:prstGeom prst="wav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hlinkClick r:id="rId5" action="ppaction://hlinksldjump"/>
              </a:rPr>
              <a:t>WHERE</a:t>
            </a:r>
            <a:endParaRPr lang="en-US" sz="3600" dirty="0"/>
          </a:p>
        </p:txBody>
      </p:sp>
      <p:sp>
        <p:nvSpPr>
          <p:cNvPr id="11" name="Wave 10"/>
          <p:cNvSpPr/>
          <p:nvPr/>
        </p:nvSpPr>
        <p:spPr>
          <a:xfrm>
            <a:off x="1066800" y="2514600"/>
            <a:ext cx="2514600" cy="1295400"/>
          </a:xfrm>
          <a:prstGeom prst="wav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olonna MT" pitchFamily="82" charset="0"/>
                <a:hlinkClick r:id="rId6" action="ppaction://hlinksldjump"/>
              </a:rPr>
              <a:t>WHEN</a:t>
            </a:r>
            <a:r>
              <a:rPr lang="en-US" sz="4000" dirty="0" smtClean="0">
                <a:latin typeface="Colonna MT" pitchFamily="82" charset="0"/>
              </a:rPr>
              <a:t> </a:t>
            </a:r>
            <a:endParaRPr lang="en-US" sz="4000" dirty="0">
              <a:latin typeface="Colonna M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WHO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The Ottawa Tribe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 Huron's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Miami's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Illinois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 err="1" smtClean="0">
                <a:solidFill>
                  <a:schemeClr val="bg1"/>
                </a:solidFill>
              </a:rPr>
              <a:t>Wea’s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The Kickapoo's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Delaware's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Shawnees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49" name="Picture 1" descr="C:\Documents and Settings\efurrick36\Local Settings\Temporary Internet Files\Content.IE5\RZ1DSWU5\MC90002235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71052">
            <a:off x="6141031" y="104243"/>
            <a:ext cx="2062948" cy="2362200"/>
          </a:xfrm>
          <a:prstGeom prst="rect">
            <a:avLst/>
          </a:prstGeom>
          <a:noFill/>
        </p:spPr>
      </p:pic>
      <p:sp>
        <p:nvSpPr>
          <p:cNvPr id="5" name="Action Button: Home 4">
            <a:hlinkClick r:id="rId4" action="ppaction://hlinksldjump" highlightClick="1"/>
          </p:cNvPr>
          <p:cNvSpPr/>
          <p:nvPr/>
        </p:nvSpPr>
        <p:spPr>
          <a:xfrm>
            <a:off x="7924800" y="5715000"/>
            <a:ext cx="838200" cy="914400"/>
          </a:xfrm>
          <a:prstGeom prst="actionButtonHom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nanations.com/images/tepe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304800"/>
            <a:ext cx="8358687" cy="640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229600" cy="1143000"/>
          </a:xfrm>
        </p:spPr>
        <p:txBody>
          <a:bodyPr/>
          <a:lstStyle/>
          <a:p>
            <a:r>
              <a:rPr lang="en-US" dirty="0" smtClean="0"/>
              <a:t>The Ottawa Tribe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 algn="ctr"/>
            <a:r>
              <a:rPr lang="en-US" dirty="0" smtClean="0"/>
              <a:t>The original tribe involved</a:t>
            </a:r>
          </a:p>
          <a:p>
            <a:pPr algn="ctr"/>
            <a:r>
              <a:rPr lang="en-US" dirty="0" smtClean="0"/>
              <a:t>The “instigator”</a:t>
            </a:r>
          </a:p>
          <a:p>
            <a:pPr algn="ctr"/>
            <a:r>
              <a:rPr lang="en-US" dirty="0" smtClean="0">
                <a:hlinkClick r:id="rId3" action="ppaction://hlinksldjump"/>
              </a:rPr>
              <a:t>Chief Pontiac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pontiac.mi.us/images/ChiefPontia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549305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Chief Pontiac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57912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Obwandiyag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imagecache5.art.com/p/LRG/22/2246/8L2ZD00Z/visit-of-chief-pontiac-to-british-officer-major-gladwyn-during-pontiacs-war-c-17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0"/>
            <a:ext cx="7721600" cy="52578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WHAT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(WHAT HAPPENED)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At the end of the French and Indian War, Chief Pontiac signs a treaty with the French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By late spring of 1763 Pontiac and neighboring tribe’s begin to prepare and plan for war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 There were many attacks on British forts for several months but then the British began to fight back with the upper hand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http://2.bp.blogspot.com/_e5-E3DuiXkQ/SSD5i3jUxhI/AAAAAAAAAJo/wQwkaD1JopI/s400/fn4p27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066800"/>
            <a:ext cx="4448175" cy="4970028"/>
          </a:xfrm>
          <a:prstGeom prst="rect">
            <a:avLst/>
          </a:prstGeom>
          <a:noFill/>
        </p:spPr>
      </p:pic>
      <p:sp>
        <p:nvSpPr>
          <p:cNvPr id="5" name="Action Button: Home 4">
            <a:hlinkClick r:id="rId3" action="ppaction://hlinksldjump" highlightClick="1"/>
          </p:cNvPr>
          <p:cNvSpPr/>
          <p:nvPr/>
        </p:nvSpPr>
        <p:spPr>
          <a:xfrm>
            <a:off x="7924800" y="5715000"/>
            <a:ext cx="838200" cy="914400"/>
          </a:xfrm>
          <a:prstGeom prst="actionButtonHom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239</Words>
  <Application>Microsoft Office PowerPoint</Application>
  <PresentationFormat>On-screen Show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Objectives!</vt:lpstr>
      <vt:lpstr>Slide 3</vt:lpstr>
      <vt:lpstr>THE WHO</vt:lpstr>
      <vt:lpstr>The Ottawa Tribe</vt:lpstr>
      <vt:lpstr>Chief Pontiac</vt:lpstr>
      <vt:lpstr>THE WHAT (WHAT HAPPENED)</vt:lpstr>
      <vt:lpstr>Slide 8</vt:lpstr>
      <vt:lpstr>Slide 9</vt:lpstr>
      <vt:lpstr>WHEN</vt:lpstr>
      <vt:lpstr>WHERE</vt:lpstr>
      <vt:lpstr>WHY  (THE  MOTIVE’S BEHIND IT)</vt:lpstr>
      <vt:lpstr>Slide 13</vt:lpstr>
      <vt:lpstr>Lets Review!</vt:lpstr>
      <vt:lpstr>Nationalism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nstarzynski</dc:creator>
  <cp:lastModifiedBy>efurrick36</cp:lastModifiedBy>
  <cp:revision>11</cp:revision>
  <dcterms:created xsi:type="dcterms:W3CDTF">2010-11-30T16:07:49Z</dcterms:created>
  <dcterms:modified xsi:type="dcterms:W3CDTF">2010-12-02T18:24:05Z</dcterms:modified>
</cp:coreProperties>
</file>